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69003"/>
            <a:ext cx="10947042" cy="184096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09578"/>
            <a:ext cx="9144000" cy="3375811"/>
          </a:xfrm>
        </p:spPr>
        <p:txBody>
          <a:bodyPr>
            <a:normAutofit/>
          </a:bodyPr>
          <a:lstStyle/>
          <a:p>
            <a:r>
              <a:rPr lang="en-US" sz="4000" dirty="0"/>
              <a:t>Wonderful Grace of Jesus </a:t>
            </a:r>
          </a:p>
          <a:p>
            <a:r>
              <a:rPr lang="en-US" sz="4000" dirty="0" err="1"/>
              <a:t>Haldor</a:t>
            </a:r>
            <a:r>
              <a:rPr lang="en-US" sz="4000" dirty="0"/>
              <a:t> </a:t>
            </a:r>
            <a:r>
              <a:rPr lang="en-US" sz="4000" dirty="0" err="1"/>
              <a:t>Liffenas</a:t>
            </a:r>
            <a:r>
              <a:rPr lang="en-US" sz="4000" dirty="0"/>
              <a:t>, 1885-1959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Gb</a:t>
            </a:r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Bangci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un, phat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suutna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honzo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Tapa za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leizo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Alamdang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honzo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94. Lamdang Jesuh’ Hehpihna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2018-10-11T09:39:21Z</dcterms:modified>
</cp:coreProperties>
</file>